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749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3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338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6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80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203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33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17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46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617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06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FAE63-6830-EE45-94CF-98BB2440DA5A}" type="datetimeFigureOut">
              <a:rPr lang="en-US" smtClean="0"/>
              <a:t>11/4/14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9EE93-2701-834B-8738-985B3B21E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18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4199" y="170221"/>
            <a:ext cx="4923064" cy="6653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6051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rafu:Users:sarah:Desktop:colorscat.ep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03" y="449793"/>
            <a:ext cx="3915812" cy="5861532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barafu:Users:sarah:Desktop:colorscatRAIN.eps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691" y="411923"/>
            <a:ext cx="3620946" cy="58994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776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rafu:Users:sarah:Desktop:compare_corrs.ep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692" y="139491"/>
            <a:ext cx="4272587" cy="67185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930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Macintosh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Colorado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Ringerud</dc:creator>
  <cp:lastModifiedBy>Sarah Ringerud</cp:lastModifiedBy>
  <cp:revision>1</cp:revision>
  <dcterms:created xsi:type="dcterms:W3CDTF">2014-11-04T17:57:43Z</dcterms:created>
  <dcterms:modified xsi:type="dcterms:W3CDTF">2014-11-04T18:01:02Z</dcterms:modified>
</cp:coreProperties>
</file>