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875" r:id="rId2"/>
  </p:sldMasterIdLst>
  <p:notesMasterIdLst>
    <p:notesMasterId r:id="rId9"/>
  </p:notesMasterIdLst>
  <p:sldIdLst>
    <p:sldId id="282" r:id="rId3"/>
    <p:sldId id="368" r:id="rId4"/>
    <p:sldId id="369" r:id="rId5"/>
    <p:sldId id="370" r:id="rId6"/>
    <p:sldId id="371" r:id="rId7"/>
    <p:sldId id="37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00"/>
    <a:srgbClr val="0066CC"/>
    <a:srgbClr val="09B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58" y="-72"/>
      </p:cViewPr>
      <p:guideLst>
        <p:guide orient="horz" pos="2112"/>
        <p:guide pos="5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4485140-1406-48FD-82D4-0B8A7C14AF2E}" type="datetimeFigureOut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D80315-389C-4662-80C3-1B2DF76A0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921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1CF6977-D7F4-4B8A-B0CE-C74663C4ADDC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196F6B6-0C1B-42AC-8C6B-6B51C973AEF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D29DE-0EF8-486D-ABAD-4C3A23FAA4D3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0E244-8AA9-4732-93C3-609F9A902C4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0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941E8-DE04-428D-ACF9-21E6A83309B4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D09F5-F30C-43EC-AEF4-7F1896CB30E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6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2A596-B746-47AF-8BFD-7B6365411551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B670-90DA-4535-8EEA-3F39656348E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76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CD881-2BA1-4491-BCFB-5F54621F163B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7DDDF-876B-4A76-8D81-20F9033C6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3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4751E-10BF-4C9C-810B-66BEE4A672CF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6C07C-8191-4A3F-9CF3-6B3518F02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5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206FF-9BAF-4BA0-AEE4-E67D72BEC9B3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A4F2-EDD7-41E4-8D76-8DCBD864F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33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C2CDE5-6452-4C97-9F36-044FED9D33D7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CE0D-BFCA-43FA-999D-028B17024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04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A3D80-4E70-4A69-BAC6-1D2FDC8EE03E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85BAA-BE50-407F-AA1A-821360762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32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AB7B3-7A32-4AA6-ADD0-1BE548BB622D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DE28E-6E9A-4702-8FEB-0A752F8BF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229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03CA0-4FA5-4DF6-B6F7-105AAA31D28A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E2F4-8746-46D7-9884-2166D7CE1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5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085A2-0BB3-4397-8838-E8B287CAA264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CFDDD-2EF2-415D-BF3C-006F52B32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8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0AF10-19CB-46E2-9DC7-D783ACF2884B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E818E-EACB-41E8-A8B9-E646073B9EA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778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5C344-336C-4218-AB55-992D67C1A1DD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B016-D4A2-4DB9-B173-1DBD7A21C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4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8B74E-A0C0-4392-A259-A5DD24310C17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6085-A0B3-4D4E-95AB-B1428EB09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9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46E47-F386-449D-9A81-640250D24981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40C99-E99F-4818-B918-82297EA36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78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7BC87-9C29-4975-B851-3A273C02029B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980BB-902B-45D1-80E0-9B3CE5A2F69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828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44E6D-A8B8-4F0F-B717-72AA1A04ABFE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84F1-E7F0-4A11-AF1E-39207D1FDD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496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DD49C-9763-41E5-83A5-94097E869DCF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D13C5-72D8-4CC3-948C-D0A6B7A4F8B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21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B2A1D-0034-47C1-8EBC-63230F076C82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2204F-28D0-42D6-BA6A-2FBEDEABED9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102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EDFF2-AC16-402D-84A0-64DCD6BCA4A3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6F039-5AFE-4385-9BF7-640BE679BCC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035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AD21C-79A4-470B-B270-64DFE4B480C1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70189-BC65-4D51-9BBC-A9B3735064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3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D3B8A-11D9-426C-9651-181E2876D3CC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F1E6B-3719-49F0-B371-C5FE4BD1EF4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963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fld id="{BA218A36-2ABB-44F6-985F-931CD53EE51F}" type="datetime1">
              <a:rPr lang="zh-CN" altLang="en-US"/>
              <a:pPr/>
              <a:t>2015/2/3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http://sigma.umd.edu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fld id="{95E673FC-BD63-4E96-987D-6FDC95C4ADB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80" r:id="rId5"/>
    <p:sldLayoutId id="2147484881" r:id="rId6"/>
    <p:sldLayoutId id="2147484882" r:id="rId7"/>
    <p:sldLayoutId id="2147484883" r:id="rId8"/>
    <p:sldLayoutId id="2147484884" r:id="rId9"/>
    <p:sldLayoutId id="2147484885" r:id="rId10"/>
    <p:sldLayoutId id="21474848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DC6AC19-5A1B-4C53-BCAF-82445ECF3562}" type="datetime1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1A45E7D-0743-4141-AC3E-9C988F3EF8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075" name="AutoShape 19"/>
          <p:cNvSpPr>
            <a:spLocks noChangeAspect="1" noChangeArrowheads="1" noTextEdit="1"/>
          </p:cNvSpPr>
          <p:nvPr/>
        </p:nvSpPr>
        <p:spPr bwMode="auto">
          <a:xfrm>
            <a:off x="1600200" y="2286000"/>
            <a:ext cx="5943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57200" y="1579964"/>
            <a:ext cx="84582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Dynamic Land Surface Classification in Microwave Frequencies</a:t>
            </a:r>
            <a:endParaRPr lang="en-US" altLang="zh-CN" sz="2400" b="1" dirty="0" smtClean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Yudong Tian, Hasan Jackson, Christa D. Peters-Lidard, and Kenneth W. Harrison</a:t>
            </a:r>
            <a:endParaRPr lang="en-US" altLang="zh-CN" sz="18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SimSun" pitchFamily="2" charset="-122"/>
            </a:endParaRPr>
          </a:p>
        </p:txBody>
      </p:sp>
      <p:sp>
        <p:nvSpPr>
          <p:cNvPr id="4099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3787F5-E9A1-4FA3-B3FF-BA1B775130AB}" type="slidenum">
              <a:rPr lang="zh-CN" altLang="en-US" sz="1200">
                <a:solidFill>
                  <a:srgbClr val="898989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200">
              <a:solidFill>
                <a:srgbClr val="898989"/>
              </a:solidFill>
              <a:ea typeface="SimSun" pitchFamily="2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762120"/>
            <a:ext cx="7924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0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Motivation: S1 uses TELSEM-based static surface classes. They will miss dynamic changes: snow, freeze/thaw, flooding, etc.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0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Method: some Tb indices can tell surface characteristics in real-time.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0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Data: AMSR-E Tb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US" altLang="zh-CN" sz="20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DD69045-72F8-40BE-9260-11E0DA937412}" type="slidenum">
              <a:rPr lang="en-US" altLang="en-US" sz="1200">
                <a:solidFill>
                  <a:srgbClr val="898989"/>
                </a:solidFill>
                <a:latin typeface="Candara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latin typeface="Candara" pitchFamily="34" charset="0"/>
            </a:endParaRPr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6882"/>
            <a:ext cx="2273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8"/>
          <a:stretch/>
        </p:blipFill>
        <p:spPr bwMode="auto">
          <a:xfrm>
            <a:off x="3876675" y="1676400"/>
            <a:ext cx="5267325" cy="39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95550"/>
            <a:ext cx="383251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3400" y="37505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chemeClr val="accent1"/>
                </a:solidFill>
                <a:latin typeface="Candara" pitchFamily="34" charset="0"/>
                <a:cs typeface="Times New Roman" pitchFamily="18" charset="0"/>
              </a:rPr>
              <a:t>Two Tb indices can jointly differentiate different surface types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chemeClr val="accent1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accent1"/>
                </a:solidFill>
                <a:latin typeface="Candara" pitchFamily="34" charset="0"/>
                <a:cs typeface="Times New Roman" pitchFamily="18" charset="0"/>
              </a:rPr>
              <a:t>                      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i="1" dirty="0" smtClean="0">
                <a:solidFill>
                  <a:schemeClr val="accent1"/>
                </a:solidFill>
                <a:latin typeface="Candara" pitchFamily="34" charset="0"/>
                <a:cs typeface="Times New Roman" pitchFamily="18" charset="0"/>
              </a:rPr>
              <a:t>          </a:t>
            </a:r>
            <a:r>
              <a:rPr lang="en-US" altLang="zh-CN" sz="2000" i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SSI=Tb18V-Tb36V</a:t>
            </a:r>
            <a:r>
              <a:rPr lang="en-US" altLang="zh-CN" sz="2000" dirty="0" smtClean="0">
                <a:latin typeface="Candara" pitchFamily="34" charset="0"/>
                <a:cs typeface="Times New Roman" pitchFamily="18" charset="0"/>
              </a:rPr>
              <a:t>  </a:t>
            </a:r>
            <a:endParaRPr lang="en-US" altLang="zh-CN" sz="2000" dirty="0"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SimSun" pitchFamily="2" charset="-122"/>
            </a:endParaRPr>
          </a:p>
        </p:txBody>
      </p:sp>
      <p:sp>
        <p:nvSpPr>
          <p:cNvPr id="5123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C5B911-4B16-41A0-ABAE-75C190511E18}" type="slidenum">
              <a:rPr lang="zh-CN" altLang="en-US" sz="1200">
                <a:solidFill>
                  <a:srgbClr val="898989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200">
              <a:solidFill>
                <a:srgbClr val="898989"/>
              </a:solidFill>
              <a:ea typeface="SimSun" pitchFamily="2" charset="-122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858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68638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Partition of MPDI-SSI space into 9 classes </a:t>
            </a:r>
            <a:endParaRPr lang="en-US" altLang="zh-CN" sz="20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SimSun" pitchFamily="2" charset="-122"/>
            </a:endParaRPr>
          </a:p>
        </p:txBody>
      </p:sp>
      <p:sp>
        <p:nvSpPr>
          <p:cNvPr id="6147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7414FA-1008-4084-801B-1E2DFAF7922C}" type="slidenum">
              <a:rPr lang="zh-CN" altLang="en-US" sz="1200">
                <a:solidFill>
                  <a:srgbClr val="898989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200">
              <a:solidFill>
                <a:srgbClr val="898989"/>
              </a:solidFill>
              <a:ea typeface="SimSun" pitchFamily="2" charset="-122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52400"/>
            <a:ext cx="6105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6" y="3429000"/>
            <a:ext cx="6105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9219" name="AutoShape 19"/>
          <p:cNvSpPr>
            <a:spLocks noChangeAspect="1" noChangeArrowheads="1" noTextEdit="1"/>
          </p:cNvSpPr>
          <p:nvPr/>
        </p:nvSpPr>
        <p:spPr bwMode="auto">
          <a:xfrm>
            <a:off x="1600200" y="2286000"/>
            <a:ext cx="5943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342900" y="1143000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Summary: </a:t>
            </a:r>
            <a:endParaRPr lang="en-US" altLang="zh-CN" sz="2400" dirty="0" smtClean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1</a:t>
            </a:r>
            <a:r>
              <a:rPr lang="en-US" altLang="zh-CN" sz="2400" dirty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. </a:t>
            </a:r>
            <a:r>
              <a:rPr lang="en-US" altLang="zh-CN" sz="24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Proposed and tested a new classification scheme</a:t>
            </a:r>
            <a:endParaRPr lang="en-US" altLang="zh-CN" sz="24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. </a:t>
            </a:r>
            <a:r>
              <a:rPr lang="en-US" altLang="zh-CN" sz="24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Can be used in real-time with Tb data only. </a:t>
            </a:r>
            <a:endParaRPr lang="en-US" altLang="zh-CN" sz="24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FFFFFF"/>
                </a:solidFill>
                <a:latin typeface="Candara" pitchFamily="34" charset="0"/>
                <a:cs typeface="Times New Roman" pitchFamily="18" charset="0"/>
              </a:rPr>
              <a:t>3. Can capture day-to-day class variations. </a:t>
            </a:r>
            <a:endParaRPr lang="en-US" altLang="zh-CN" sz="2400" dirty="0">
              <a:solidFill>
                <a:srgbClr val="FFFFFF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118</Words>
  <Application>Microsoft Office PowerPoint</Application>
  <PresentationFormat>On-screen Show (4:3)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ＭＳ Ｐゴシック</vt:lpstr>
      <vt:lpstr>Calibri</vt:lpstr>
      <vt:lpstr>SimSun</vt:lpstr>
      <vt:lpstr>Candara</vt:lpstr>
      <vt:lpstr>Times New Roman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GSFC HSL use of MC3E and GCPEx and other campaign data</dc:title>
  <dc:creator>kwharris</dc:creator>
  <cp:lastModifiedBy>YT</cp:lastModifiedBy>
  <cp:revision>251</cp:revision>
  <dcterms:created xsi:type="dcterms:W3CDTF">2012-07-09T14:47:25Z</dcterms:created>
  <dcterms:modified xsi:type="dcterms:W3CDTF">2015-02-03T21:55:06Z</dcterms:modified>
</cp:coreProperties>
</file>