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4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7413-5D53-F14B-9374-F92161D21F19}" type="datetimeFigureOut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048F-3148-9544-8D78-053F94532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13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7413-5D53-F14B-9374-F92161D21F19}" type="datetimeFigureOut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048F-3148-9544-8D78-053F94532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7413-5D53-F14B-9374-F92161D21F19}" type="datetimeFigureOut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048F-3148-9544-8D78-053F94532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20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7413-5D53-F14B-9374-F92161D21F19}" type="datetimeFigureOut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048F-3148-9544-8D78-053F94532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4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7413-5D53-F14B-9374-F92161D21F19}" type="datetimeFigureOut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048F-3148-9544-8D78-053F94532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8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7413-5D53-F14B-9374-F92161D21F19}" type="datetimeFigureOut">
              <a:rPr lang="en-US" smtClean="0"/>
              <a:t>2/16/16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048F-3148-9544-8D78-053F94532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78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7413-5D53-F14B-9374-F92161D21F19}" type="datetimeFigureOut">
              <a:rPr lang="en-US" smtClean="0"/>
              <a:t>2/16/16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048F-3148-9544-8D78-053F94532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36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7413-5D53-F14B-9374-F92161D21F19}" type="datetimeFigureOut">
              <a:rPr lang="en-US" smtClean="0"/>
              <a:t>2/16/16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048F-3148-9544-8D78-053F94532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9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7413-5D53-F14B-9374-F92161D21F19}" type="datetimeFigureOut">
              <a:rPr lang="en-US" smtClean="0"/>
              <a:t>2/16/16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048F-3148-9544-8D78-053F94532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9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7413-5D53-F14B-9374-F92161D21F19}" type="datetimeFigureOut">
              <a:rPr lang="en-US" smtClean="0"/>
              <a:t>2/16/16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048F-3148-9544-8D78-053F94532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22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7413-5D53-F14B-9374-F92161D21F19}" type="datetimeFigureOut">
              <a:rPr lang="en-US" smtClean="0"/>
              <a:t>2/16/16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048F-3148-9544-8D78-053F94532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0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C7413-5D53-F14B-9374-F92161D21F19}" type="datetimeFigureOut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3048F-3148-9544-8D78-053F94532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/>
          <a:lstStyle/>
          <a:p>
            <a:r>
              <a:rPr lang="en-US" dirty="0" smtClean="0"/>
              <a:t>Use of Land Temperatures in GPROF Retrieval Algorithm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Wes Berg</a:t>
            </a:r>
          </a:p>
          <a:p>
            <a:r>
              <a:rPr lang="en-US" i="1" dirty="0" smtClean="0"/>
              <a:t>Colorado State University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47765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Database stratification</a:t>
            </a:r>
          </a:p>
          <a:p>
            <a:pPr lvl="1"/>
            <a:r>
              <a:rPr lang="en-US" dirty="0" smtClean="0"/>
              <a:t>Uses SST (Reynolds) and TPW (GANAL/ERA-I) over oceans</a:t>
            </a:r>
          </a:p>
          <a:p>
            <a:pPr lvl="1"/>
            <a:r>
              <a:rPr lang="en-US" dirty="0" smtClean="0"/>
              <a:t>Previously used surface </a:t>
            </a:r>
            <a:r>
              <a:rPr lang="en-US" dirty="0" smtClean="0"/>
              <a:t>temperature </a:t>
            </a:r>
            <a:r>
              <a:rPr lang="en-US" dirty="0" smtClean="0"/>
              <a:t>and TPW (GANAL/ERA-I) over land</a:t>
            </a:r>
          </a:p>
          <a:p>
            <a:pPr lvl="1"/>
            <a:r>
              <a:rPr lang="en-US" dirty="0" smtClean="0"/>
              <a:t>Changed to using 2m </a:t>
            </a:r>
            <a:r>
              <a:rPr lang="en-US" dirty="0" smtClean="0"/>
              <a:t>temperature </a:t>
            </a:r>
            <a:r>
              <a:rPr lang="en-US" dirty="0" smtClean="0"/>
              <a:t>and TPW</a:t>
            </a:r>
          </a:p>
          <a:p>
            <a:r>
              <a:rPr lang="en-US" dirty="0" smtClean="0"/>
              <a:t>Consistency issues</a:t>
            </a:r>
          </a:p>
          <a:p>
            <a:pPr lvl="1"/>
            <a:r>
              <a:rPr lang="en-US" dirty="0" smtClean="0"/>
              <a:t>Three versions of GPROF are run</a:t>
            </a:r>
          </a:p>
          <a:p>
            <a:pPr lvl="2"/>
            <a:r>
              <a:rPr lang="en-US" dirty="0" smtClean="0"/>
              <a:t>Near real-time (uses JMA forecast data)</a:t>
            </a:r>
          </a:p>
          <a:p>
            <a:pPr lvl="2"/>
            <a:r>
              <a:rPr lang="en-US" dirty="0" smtClean="0"/>
              <a:t>Standard product (uses GANAL data)</a:t>
            </a:r>
          </a:p>
          <a:p>
            <a:pPr lvl="2"/>
            <a:r>
              <a:rPr lang="en-US" dirty="0" smtClean="0"/>
              <a:t>“Climate” product (uses ERA-I </a:t>
            </a:r>
            <a:r>
              <a:rPr lang="en-US" dirty="0" smtClean="0"/>
              <a:t>data</a:t>
            </a:r>
            <a:r>
              <a:rPr lang="en-US" dirty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3519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mpr_20140301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0"/>
            <a:ext cx="9144000" cy="66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313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hi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0"/>
            <a:ext cx="9144000" cy="66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30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hist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0"/>
            <a:ext cx="9144000" cy="66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3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How well does stratifying the database by TPW and 2m temperature help capture regional variability.</a:t>
            </a:r>
          </a:p>
          <a:p>
            <a:r>
              <a:rPr lang="en-US" dirty="0" smtClean="0"/>
              <a:t>Are there known issues with biases in TPW, surface temperature, and/or 2m temperature the global analyses used by the retrieval algorithm?</a:t>
            </a:r>
          </a:p>
          <a:p>
            <a:r>
              <a:rPr lang="en-US" dirty="0" smtClean="0"/>
              <a:t>Are there better, more consistent datasets that could be used?</a:t>
            </a:r>
          </a:p>
          <a:p>
            <a:r>
              <a:rPr lang="en-US" dirty="0" smtClean="0"/>
              <a:t>Are there other variables that might make more sense for stratifying the database over land that are readily available from global analysis or other global data sources</a:t>
            </a:r>
            <a:r>
              <a:rPr lang="en-US" dirty="0"/>
              <a:t>?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8952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176</Words>
  <Application>Microsoft Macintosh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Use of Land Temperatures in GPROF Retrieval Algorithm</vt:lpstr>
      <vt:lpstr>Algorithm Considerations</vt:lpstr>
      <vt:lpstr>PowerPoint Presentation</vt:lpstr>
      <vt:lpstr>PowerPoint Presentation</vt:lpstr>
      <vt:lpstr>PowerPoint Presentation</vt:lpstr>
      <vt:lpstr>Questions for Discussion</vt:lpstr>
    </vt:vector>
  </TitlesOfParts>
  <Company>Colorado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Land Temperatures in GPROF Retrieval Algorithm</dc:title>
  <dc:creator>Wesley Berg</dc:creator>
  <cp:lastModifiedBy>Wesley Berg</cp:lastModifiedBy>
  <cp:revision>2</cp:revision>
  <dcterms:created xsi:type="dcterms:W3CDTF">2016-02-12T15:52:24Z</dcterms:created>
  <dcterms:modified xsi:type="dcterms:W3CDTF">2016-02-16T18:16:29Z</dcterms:modified>
</cp:coreProperties>
</file>