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3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AF8C6-7FD9-FE4D-9D58-78C898FBE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89033-AC2A-7448-A91E-16A47AD59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B767A-DA53-7C4D-B39D-F9700A57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2191-944F-2441-BF7A-D82C70E8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5F336-56A1-0B46-9B31-5B4987D3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AA4A-0E83-0643-BD87-6F48CF82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E8B4E-5785-E44D-99BA-FB327A514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8705C-CB3A-EB4E-B018-1611993F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0AE8E-196A-994C-9DD3-163311AA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56774-5604-3E49-8595-6F6FFD25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2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513CC-F071-8C4A-B22C-FC67D5341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57463-34A6-0B4A-AFDB-0F4934A4D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7E1B0-1B13-8145-B05F-24BEFE0E9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46738-7B08-4740-9EEC-98C4BEBD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67C43-B49C-B44D-9FE5-581E3856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8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4E72-69F9-7B4F-AC3B-AA1BDB9E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CBD02-13D2-8F41-A70F-EA1502BCE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88475-53FB-8249-A693-33C3E794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E8FD5-810C-BE41-B3D3-82B257FB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BC7C3-B167-4F41-9A71-5AC7C8D2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7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0C8E-350A-BC40-8C9A-755EFB64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CD6FB-9C03-1C40-A69F-2E7FEF295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F0F48-FCAE-A749-BA90-7EB44544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00E02-D184-1147-9544-D427F2B6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6671D-5EDE-024C-BCD0-FCAC86B0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1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D3DE-2EA1-2F42-B808-73AAF894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0D5E6-A2AA-EB4B-BD70-0DAA8D34A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AF727-3BA4-AA4E-B2CA-C8E5552D3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C3623-3D0B-8947-B2AF-726F6C36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AE265-56C8-7848-A714-11FFF045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10CA6-E452-6842-A8E6-25FA7D36E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3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6A78-381D-1246-8BF9-F23C796D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D5EBE-8FE0-564F-BDC3-A4DF737D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DFFD0-93D3-174A-A588-056E90006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2D165-654B-B444-AC33-8ECB3C6BF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EBA55-742F-484D-B341-6E878AA71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2CAAD-5195-8C42-A1DB-5598EBEF4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BC1B3A-09C6-BF44-9CDC-7A0D822F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6D213-E79F-7443-BDB1-56179990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856A-6290-0F49-ACD3-E218A2CE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7E413-74B9-7C41-B97C-A502E020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90D65-579A-134B-886E-43874369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D497D-4019-7B45-928C-C0D25022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7F733-327A-884B-8F80-05A4D27A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903BA-2CBD-1A45-A03D-19E1CF9E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1F3E1-5E65-864B-B18C-9A682ED3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2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6597-EB8B-714E-924A-916943177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AA7A3-FF84-E64C-8F16-3AFD6CDBC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79B92-011A-D844-8E2F-21FC38C46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21417-79CA-C64F-B134-954E6C558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824B6-8327-0E4D-82C2-5A825B3D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898C3-932C-AB4E-8A95-9669BB8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7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02A-6B02-AF42-8A3D-A1B4832D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9E840-4DED-674F-9563-FD1D9DEF7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24AC0-88E8-6B48-8D7B-464431EB9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50B28-1307-404F-8628-3869E73D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6A375-137E-C84B-8B99-C66B2806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4C1B6-9655-424A-927D-EF092CF9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50753-A89B-0C45-9EBB-CAC6EA79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A2597-676D-7449-BD78-BF8C19106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FB9E5-3B74-CE4B-B266-DABBB61D1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4F471-A9E9-BB44-A915-6B8174D29671}" type="datetimeFigureOut">
              <a:rPr lang="en-US" smtClean="0"/>
              <a:t>1/28/20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2645B-9F15-8A42-84B0-EF46E7E82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6E7B0-A853-484F-B1E5-067168BB3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C6A32-A4EE-A140-A12B-779A02216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0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CB4C5E-3016-E141-81A6-DA2C0B830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GV and Algorithms: Combined and Passive Algorithm Perspective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AA71B3-F653-B249-A564-0BAAA5EDB4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Validation often centered on “Surface” precipitation</a:t>
            </a:r>
          </a:p>
          <a:p>
            <a:pPr lvl="1"/>
            <a:r>
              <a:rPr lang="en-US" dirty="0"/>
              <a:t>Extrapolation to surface</a:t>
            </a:r>
          </a:p>
          <a:p>
            <a:r>
              <a:rPr lang="en-US" dirty="0"/>
              <a:t>Both CMB and GPROF algorithms rely on the active sensor signal via DPR as precipitation reference, but the passive signal is sensitive  to  total column water content</a:t>
            </a:r>
          </a:p>
          <a:p>
            <a:pPr lvl="1"/>
            <a:r>
              <a:rPr lang="en-US" dirty="0"/>
              <a:t>MRR </a:t>
            </a:r>
            <a:r>
              <a:rPr lang="en-US"/>
              <a:t>potential here, MRMS</a:t>
            </a:r>
            <a:endParaRPr lang="en-US" dirty="0"/>
          </a:p>
          <a:p>
            <a:pPr lvl="1"/>
            <a:r>
              <a:rPr lang="en-US" dirty="0"/>
              <a:t>Connect to environmental characteristics/dynamics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22F624-4B81-824B-907D-0AB1D943DC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FE37D-BEC7-6C42-9ABB-109A3BAFC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77693"/>
            <a:ext cx="518160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9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A38B2A-B57C-094F-962F-9E4779C3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GV and Algorithms: Combined and Passive Algorithm Perspective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4422F5-17E3-4D47-895E-365DA22DCE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Ice particles/PSD</a:t>
            </a:r>
          </a:p>
          <a:p>
            <a:pPr lvl="1"/>
            <a:r>
              <a:rPr lang="en-US" dirty="0"/>
              <a:t>Ensembles</a:t>
            </a:r>
          </a:p>
          <a:p>
            <a:pPr lvl="1"/>
            <a:r>
              <a:rPr lang="en-US" dirty="0"/>
              <a:t>Distribution – relate to environment (or observable) in some sort of broad way to make use of improved scattering parameters</a:t>
            </a:r>
          </a:p>
          <a:p>
            <a:r>
              <a:rPr lang="en-US" dirty="0"/>
              <a:t>Light Precipitation</a:t>
            </a:r>
          </a:p>
          <a:p>
            <a:pPr lvl="1"/>
            <a:r>
              <a:rPr lang="en-US" dirty="0"/>
              <a:t>Below radar sensitivity</a:t>
            </a:r>
          </a:p>
          <a:p>
            <a:pPr lvl="1"/>
            <a:r>
              <a:rPr lang="en-US" dirty="0"/>
              <a:t>Tough to observe areas – Southern Ocean, etc. - </a:t>
            </a:r>
            <a:r>
              <a:rPr lang="en-US" dirty="0" err="1"/>
              <a:t>CloudSat</a:t>
            </a:r>
            <a:endParaRPr lang="en-US" dirty="0"/>
          </a:p>
          <a:p>
            <a:pPr lvl="1"/>
            <a:r>
              <a:rPr lang="en-US" dirty="0"/>
              <a:t>MRR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FE897B-9A4A-664A-AEAE-06FA79024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FCAAC-9B73-FB43-85A2-571FD58D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623371"/>
            <a:ext cx="5417820" cy="2285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38A4A-77A6-8948-8D18-832B57933034}"/>
              </a:ext>
            </a:extLst>
          </p:cNvPr>
          <p:cNvSpPr txBox="1"/>
          <p:nvPr/>
        </p:nvSpPr>
        <p:spPr>
          <a:xfrm>
            <a:off x="9825990" y="1364235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Kuo</a:t>
            </a:r>
            <a:r>
              <a:rPr lang="en-US" dirty="0"/>
              <a:t> et al.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49313-3F39-D94D-8C0C-12E6588F6E0D}"/>
              </a:ext>
            </a:extLst>
          </p:cNvPr>
          <p:cNvPicPr/>
          <p:nvPr/>
        </p:nvPicPr>
        <p:blipFill rotWithShape="1">
          <a:blip r:embed="rId3"/>
          <a:srcRect l="8176" b="48726"/>
          <a:stretch/>
        </p:blipFill>
        <p:spPr bwMode="auto">
          <a:xfrm>
            <a:off x="6435090" y="4001019"/>
            <a:ext cx="5532120" cy="28569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407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E690-4ED6-C546-97B9-47FDA9B7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GV and Algorithms: Combined and Passive Algorithm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BEE8E-55E3-D94A-A898-FEBD1D5DF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Connection required between retrieval errors and associated conditions/regimes</a:t>
            </a:r>
          </a:p>
          <a:p>
            <a:pPr lvl="1"/>
            <a:r>
              <a:rPr lang="en-US" dirty="0"/>
              <a:t>Is scattering or emission most important in this regime? </a:t>
            </a:r>
          </a:p>
          <a:p>
            <a:pPr lvl="1"/>
            <a:r>
              <a:rPr lang="en-US" dirty="0"/>
              <a:t>Connection to particular defining geophysical parameters to send retrieval in the right direction (constraints)?</a:t>
            </a:r>
          </a:p>
          <a:p>
            <a:r>
              <a:rPr lang="en-US" dirty="0"/>
              <a:t>Retrieval is instantaneous, but to understand these connections need more information in validation data (space and time)</a:t>
            </a:r>
          </a:p>
          <a:p>
            <a:pPr lvl="1"/>
            <a:r>
              <a:rPr lang="en-US" dirty="0"/>
              <a:t>More process-based approach</a:t>
            </a:r>
          </a:p>
          <a:p>
            <a:pPr lvl="1"/>
            <a:r>
              <a:rPr lang="en-US" dirty="0"/>
              <a:t>Likely need to move beyond “single profile alone in space and time” approach to understand retrieval errors – to create these relationships need these dimensions from GV as well</a:t>
            </a:r>
          </a:p>
        </p:txBody>
      </p:sp>
    </p:spTree>
    <p:extLst>
      <p:ext uri="{BB962C8B-B14F-4D97-AF65-F5344CB8AC3E}">
        <p14:creationId xmlns:p14="http://schemas.microsoft.com/office/powerpoint/2010/main" val="2422857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220</Words>
  <Application>Microsoft Macintosh PowerPoint</Application>
  <PresentationFormat>Widescreen</PresentationFormat>
  <Paragraphs>22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Connecting GV and Algorithms: Combined and Passive Algorithm Perspective</vt:lpstr>
      <vt:lpstr>Connecting GV and Algorithms: Combined and Passive Algorithm Perspective</vt:lpstr>
      <vt:lpstr>Connecting GV and Algorithms: Combined and Passive Algorithm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GV and Algorithms</dc:title>
  <dc:creator>Ringerud, Sarah E. (GSFC-612.0)[UNIVERSITY OF MARYLAND]</dc:creator>
  <cp:lastModifiedBy>Ringerud, Sarah E. (GSFC-612.0)[UNIVERSITY OF MARYLAND]</cp:lastModifiedBy>
  <cp:revision>26</cp:revision>
  <dcterms:created xsi:type="dcterms:W3CDTF">2019-11-01T18:40:58Z</dcterms:created>
  <dcterms:modified xsi:type="dcterms:W3CDTF">2020-01-28T16:04:48Z</dcterms:modified>
</cp:coreProperties>
</file>